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7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4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7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8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5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9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0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9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8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0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DF4D-A7AD-4989-BF64-40CACFCE7FF4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D95C4-7AA4-4CB7-BA56-E684F4A70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6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7135" y="2971225"/>
            <a:ext cx="79499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oper Black" panose="0208090404030B020404" pitchFamily="18" charset="0"/>
              </a:rPr>
              <a:t>Wednesday, </a:t>
            </a:r>
            <a:r>
              <a:rPr lang="en-US" sz="3200" smtClean="0">
                <a:latin typeface="Cooper Black" panose="0208090404030B020404" pitchFamily="18" charset="0"/>
              </a:rPr>
              <a:t>October </a:t>
            </a:r>
            <a:r>
              <a:rPr lang="en-US" sz="3200" smtClean="0">
                <a:latin typeface="Cooper Black" panose="0208090404030B020404" pitchFamily="18" charset="0"/>
              </a:rPr>
              <a:t>17th</a:t>
            </a:r>
            <a:endParaRPr lang="en-US" sz="32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10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Customer</dc:creator>
  <cp:lastModifiedBy>Customer</cp:lastModifiedBy>
  <cp:revision>3</cp:revision>
  <dcterms:created xsi:type="dcterms:W3CDTF">2018-09-20T21:15:37Z</dcterms:created>
  <dcterms:modified xsi:type="dcterms:W3CDTF">2018-10-04T19:31:16Z</dcterms:modified>
</cp:coreProperties>
</file>